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58" r:id="rId7"/>
    <p:sldId id="259" r:id="rId8"/>
    <p:sldId id="260" r:id="rId9"/>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3/13/2023</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410821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3/13/2023</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037978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3/13/2023</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036489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3/13/2023</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909157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3/13/2023</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84859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3/13/2023</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97995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3/13/2023</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659930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3/13/2023</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430020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3/13/2023</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1181498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3/13/2023</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68778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3/13/2023</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12578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3/13/2023</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2891257123"/>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Animiertes fahrendes Auto">
            <a:extLst>
              <a:ext uri="{FF2B5EF4-FFF2-40B4-BE49-F238E27FC236}">
                <a16:creationId xmlns:a16="http://schemas.microsoft.com/office/drawing/2014/main" id="{A1AAB623-C96B-E506-6077-027F5EB6568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59" r="1" b="1"/>
          <a:stretch/>
        </p:blipFill>
        <p:spPr>
          <a:xfrm>
            <a:off x="0" y="10"/>
            <a:ext cx="12188952" cy="6857990"/>
          </a:xfrm>
          <a:prstGeom prst="rect">
            <a:avLst/>
          </a:prstGeom>
        </p:spPr>
      </p:pic>
      <p:sp>
        <p:nvSpPr>
          <p:cNvPr id="11" name="Rectangle 10">
            <a:extLst>
              <a:ext uri="{FF2B5EF4-FFF2-40B4-BE49-F238E27FC236}">
                <a16:creationId xmlns:a16="http://schemas.microsoft.com/office/drawing/2014/main" id="{365A786E-9028-443F-8713-B9552D9A23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779221"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6CC71216-1632-9749-0B04-3AF46943FD1C}"/>
              </a:ext>
            </a:extLst>
          </p:cNvPr>
          <p:cNvSpPr>
            <a:spLocks noGrp="1"/>
          </p:cNvSpPr>
          <p:nvPr>
            <p:ph type="ctrTitle"/>
          </p:nvPr>
        </p:nvSpPr>
        <p:spPr>
          <a:xfrm>
            <a:off x="360044" y="-757726"/>
            <a:ext cx="6858000" cy="3657600"/>
          </a:xfrm>
        </p:spPr>
        <p:txBody>
          <a:bodyPr anchor="ctr">
            <a:normAutofit/>
          </a:bodyPr>
          <a:lstStyle/>
          <a:p>
            <a:pPr algn="l"/>
            <a:r>
              <a:rPr lang="tr-TR" sz="6800" dirty="0">
                <a:solidFill>
                  <a:schemeClr val="bg1"/>
                </a:solidFill>
              </a:rPr>
              <a:t>AUTOVERMİETUNG</a:t>
            </a:r>
          </a:p>
        </p:txBody>
      </p:sp>
      <p:sp>
        <p:nvSpPr>
          <p:cNvPr id="3" name="Alt Başlık 2">
            <a:extLst>
              <a:ext uri="{FF2B5EF4-FFF2-40B4-BE49-F238E27FC236}">
                <a16:creationId xmlns:a16="http://schemas.microsoft.com/office/drawing/2014/main" id="{36F879DD-813C-A710-0561-84AD01289962}"/>
              </a:ext>
            </a:extLst>
          </p:cNvPr>
          <p:cNvSpPr>
            <a:spLocks noGrp="1"/>
          </p:cNvSpPr>
          <p:nvPr>
            <p:ph type="subTitle" idx="1"/>
          </p:nvPr>
        </p:nvSpPr>
        <p:spPr>
          <a:xfrm>
            <a:off x="360044" y="4231469"/>
            <a:ext cx="6121163" cy="769156"/>
          </a:xfrm>
        </p:spPr>
        <p:txBody>
          <a:bodyPr>
            <a:normAutofit fontScale="55000" lnSpcReduction="20000"/>
          </a:bodyPr>
          <a:lstStyle/>
          <a:p>
            <a:pPr algn="l"/>
            <a:r>
              <a:rPr lang="tr-TR" dirty="0">
                <a:solidFill>
                  <a:srgbClr val="FFFFFF"/>
                </a:solidFill>
              </a:rPr>
              <a:t>Buğra BALCI</a:t>
            </a:r>
          </a:p>
          <a:p>
            <a:pPr algn="l"/>
            <a:r>
              <a:rPr lang="tr-TR" dirty="0">
                <a:solidFill>
                  <a:srgbClr val="FFFFFF"/>
                </a:solidFill>
              </a:rPr>
              <a:t>Fırat Ulaş GÜNEŞ</a:t>
            </a:r>
          </a:p>
        </p:txBody>
      </p:sp>
    </p:spTree>
    <p:extLst>
      <p:ext uri="{BB962C8B-B14F-4D97-AF65-F5344CB8AC3E}">
        <p14:creationId xmlns:p14="http://schemas.microsoft.com/office/powerpoint/2010/main" val="4154144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F9B1A3D-0356-23FA-1052-55C71988E23D}"/>
              </a:ext>
            </a:extLst>
          </p:cNvPr>
          <p:cNvSpPr>
            <a:spLocks noGrp="1"/>
          </p:cNvSpPr>
          <p:nvPr>
            <p:ph type="title"/>
          </p:nvPr>
        </p:nvSpPr>
        <p:spPr/>
        <p:txBody>
          <a:bodyPr/>
          <a:lstStyle/>
          <a:p>
            <a:r>
              <a:rPr lang="tr-TR" dirty="0"/>
              <a:t>ÜBERBLICK</a:t>
            </a:r>
          </a:p>
        </p:txBody>
      </p:sp>
      <p:sp>
        <p:nvSpPr>
          <p:cNvPr id="3" name="İçerik Yer Tutucusu 2">
            <a:extLst>
              <a:ext uri="{FF2B5EF4-FFF2-40B4-BE49-F238E27FC236}">
                <a16:creationId xmlns:a16="http://schemas.microsoft.com/office/drawing/2014/main" id="{17AFC6B9-27C9-2990-ACE0-172B0E675AE8}"/>
              </a:ext>
            </a:extLst>
          </p:cNvPr>
          <p:cNvSpPr>
            <a:spLocks noGrp="1"/>
          </p:cNvSpPr>
          <p:nvPr>
            <p:ph idx="1"/>
          </p:nvPr>
        </p:nvSpPr>
        <p:spPr/>
        <p:txBody>
          <a:bodyPr>
            <a:normAutofit lnSpcReduction="10000"/>
          </a:bodyPr>
          <a:lstStyle/>
          <a:p>
            <a:r>
              <a:rPr lang="de-DE" b="0" i="0" dirty="0">
                <a:effectLst/>
                <a:latin typeface="gg sans"/>
              </a:rPr>
              <a:t>Unser Projekt wird sich auf eine Autovermietung beziehen. In der Anwendung werden die Benutzerinformationen und die Informationen der zu mietenden Autos aufgelistet. Wer ein Auto mieten möchte, wird sich auf einer gemeinsamen Plattform treffen können. Die zu mietenden Autos und die Eigenschaften dieser Autos werden auf dem Eröffnungsbildschirm der Anwendung aufgelistet. Im Menübereich können Benutzer ihre Autos mieten, die Eigenschaften anderer Benutzer sehen, die gepostet haben, und Autos mit den gewünschten Eigenschaften mit der Filterfunktion mieten</a:t>
            </a:r>
            <a:r>
              <a:rPr lang="tr-TR" b="0" i="0" dirty="0">
                <a:effectLst/>
                <a:latin typeface="gg sans"/>
              </a:rPr>
              <a:t>.</a:t>
            </a:r>
            <a:endParaRPr lang="tr-TR" dirty="0"/>
          </a:p>
        </p:txBody>
      </p:sp>
    </p:spTree>
    <p:extLst>
      <p:ext uri="{BB962C8B-B14F-4D97-AF65-F5344CB8AC3E}">
        <p14:creationId xmlns:p14="http://schemas.microsoft.com/office/powerpoint/2010/main" val="3002738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606810C-5FB1-849E-723C-3016532033F2}"/>
              </a:ext>
            </a:extLst>
          </p:cNvPr>
          <p:cNvSpPr>
            <a:spLocks noGrp="1"/>
          </p:cNvSpPr>
          <p:nvPr>
            <p:ph type="title"/>
          </p:nvPr>
        </p:nvSpPr>
        <p:spPr/>
        <p:txBody>
          <a:bodyPr/>
          <a:lstStyle/>
          <a:p>
            <a:r>
              <a:rPr lang="tr-TR" b="0" i="0" dirty="0" err="1">
                <a:solidFill>
                  <a:srgbClr val="E0E1E5"/>
                </a:solidFill>
                <a:effectLst/>
                <a:latin typeface="gg sans"/>
              </a:rPr>
              <a:t>Kundenanforderungen</a:t>
            </a:r>
            <a:endParaRPr lang="tr-TR" dirty="0"/>
          </a:p>
        </p:txBody>
      </p:sp>
      <p:sp>
        <p:nvSpPr>
          <p:cNvPr id="3" name="İçerik Yer Tutucusu 2">
            <a:extLst>
              <a:ext uri="{FF2B5EF4-FFF2-40B4-BE49-F238E27FC236}">
                <a16:creationId xmlns:a16="http://schemas.microsoft.com/office/drawing/2014/main" id="{997798B9-B554-CA72-0339-6CEBDF48BEEA}"/>
              </a:ext>
            </a:extLst>
          </p:cNvPr>
          <p:cNvSpPr>
            <a:spLocks noGrp="1"/>
          </p:cNvSpPr>
          <p:nvPr>
            <p:ph idx="1"/>
          </p:nvPr>
        </p:nvSpPr>
        <p:spPr/>
        <p:txBody>
          <a:bodyPr>
            <a:normAutofit fontScale="77500" lnSpcReduction="20000"/>
          </a:bodyPr>
          <a:lstStyle/>
          <a:p>
            <a:r>
              <a:rPr lang="de-DE" b="0" i="0" dirty="0">
                <a:effectLst/>
                <a:latin typeface="gg sans"/>
              </a:rPr>
              <a:t>1- Der Kunde kann die Anwendung verwenden, wenn er sein Auto mieten möchte. </a:t>
            </a:r>
            <a:endParaRPr lang="tr-TR" b="0" i="0" dirty="0">
              <a:effectLst/>
              <a:latin typeface="gg sans"/>
            </a:endParaRPr>
          </a:p>
          <a:p>
            <a:r>
              <a:rPr lang="de-DE" b="0" i="0" dirty="0">
                <a:effectLst/>
                <a:latin typeface="gg sans"/>
              </a:rPr>
              <a:t>2- Der Kunde kann die Anwendung verwenden, wenn er ein Auto mieten möchte. </a:t>
            </a:r>
            <a:endParaRPr lang="tr-TR" b="0" i="0" dirty="0">
              <a:effectLst/>
              <a:latin typeface="gg sans"/>
            </a:endParaRPr>
          </a:p>
          <a:p>
            <a:r>
              <a:rPr lang="de-DE" b="0" i="0" dirty="0">
                <a:effectLst/>
                <a:latin typeface="gg sans"/>
              </a:rPr>
              <a:t>3- Filterfunktion, damit der Kunde das Auto mit den gewünschten Funktionen finden kann. </a:t>
            </a:r>
            <a:endParaRPr lang="tr-TR" b="0" i="0" dirty="0">
              <a:effectLst/>
              <a:latin typeface="gg sans"/>
            </a:endParaRPr>
          </a:p>
          <a:p>
            <a:r>
              <a:rPr lang="de-DE" b="0" i="0" dirty="0">
                <a:effectLst/>
                <a:latin typeface="gg sans"/>
              </a:rPr>
              <a:t>4- Kunden, die ihr Auto mieten, können die Eigenschaften der Person sehen, die sie gemietet haben. </a:t>
            </a:r>
            <a:endParaRPr lang="tr-TR" b="0" i="0" dirty="0">
              <a:effectLst/>
              <a:latin typeface="gg sans"/>
            </a:endParaRPr>
          </a:p>
          <a:p>
            <a:r>
              <a:rPr lang="de-DE" b="0" i="0" dirty="0">
                <a:effectLst/>
                <a:latin typeface="gg sans"/>
              </a:rPr>
              <a:t>5- Benutzer, die ein Auto mieten möchten, können die Eigenschaften der Person sehen, für die sie ihr Auto mieten werden.</a:t>
            </a:r>
            <a:endParaRPr lang="tr-TR" b="0" i="0" dirty="0">
              <a:effectLst/>
              <a:latin typeface="gg sans"/>
            </a:endParaRPr>
          </a:p>
          <a:p>
            <a:r>
              <a:rPr lang="de-DE" b="0" i="0" dirty="0">
                <a:effectLst/>
                <a:latin typeface="inherit"/>
              </a:rPr>
              <a:t>6- Benutzer können die Mietwagen kommentieren, wenn der Mietvorgang abgeschlossen ist.</a:t>
            </a:r>
          </a:p>
          <a:p>
            <a:endParaRPr lang="tr-TR" dirty="0"/>
          </a:p>
        </p:txBody>
      </p:sp>
    </p:spTree>
    <p:extLst>
      <p:ext uri="{BB962C8B-B14F-4D97-AF65-F5344CB8AC3E}">
        <p14:creationId xmlns:p14="http://schemas.microsoft.com/office/powerpoint/2010/main" val="2897626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D731427-1517-74CD-E7F3-92DB7D104511}"/>
              </a:ext>
            </a:extLst>
          </p:cNvPr>
          <p:cNvSpPr>
            <a:spLocks noGrp="1"/>
          </p:cNvSpPr>
          <p:nvPr>
            <p:ph type="title"/>
          </p:nvPr>
        </p:nvSpPr>
        <p:spPr/>
        <p:txBody>
          <a:bodyPr/>
          <a:lstStyle/>
          <a:p>
            <a:r>
              <a:rPr lang="tr-TR" b="0" i="0" dirty="0" err="1">
                <a:solidFill>
                  <a:srgbClr val="E0E1E5"/>
                </a:solidFill>
                <a:effectLst/>
                <a:latin typeface="gg sans"/>
              </a:rPr>
              <a:t>Kundengeschichte</a:t>
            </a:r>
            <a:endParaRPr lang="tr-TR" dirty="0"/>
          </a:p>
        </p:txBody>
      </p:sp>
      <p:sp>
        <p:nvSpPr>
          <p:cNvPr id="3" name="İçerik Yer Tutucusu 2">
            <a:extLst>
              <a:ext uri="{FF2B5EF4-FFF2-40B4-BE49-F238E27FC236}">
                <a16:creationId xmlns:a16="http://schemas.microsoft.com/office/drawing/2014/main" id="{B9ED6F79-E63D-A9B5-1EF0-99402DDE5B38}"/>
              </a:ext>
            </a:extLst>
          </p:cNvPr>
          <p:cNvSpPr>
            <a:spLocks noGrp="1"/>
          </p:cNvSpPr>
          <p:nvPr>
            <p:ph idx="1"/>
          </p:nvPr>
        </p:nvSpPr>
        <p:spPr/>
        <p:txBody>
          <a:bodyPr>
            <a:normAutofit fontScale="62500" lnSpcReduction="20000"/>
          </a:bodyPr>
          <a:lstStyle/>
          <a:p>
            <a:r>
              <a:rPr lang="de-DE" b="0" i="0" dirty="0">
                <a:effectLst/>
                <a:latin typeface="gg sans"/>
              </a:rPr>
              <a:t>Elif hat kürzlich beschlossen, einen Urlaub zu planen. Er begann seine Vorbereitungen, indem er ein Flugticket kaufte, um in die Stadt zu reisen, in die er schon lange gehen wollte. Er war sich jedoch unschlüssig, wo er bleiben sollte. Die Hotelpreise waren ziemlich hoch und Elif suchte nach einer günstigeren Option. </a:t>
            </a:r>
            <a:endParaRPr lang="tr-TR" b="0" i="0" dirty="0">
              <a:effectLst/>
              <a:latin typeface="gg sans"/>
            </a:endParaRPr>
          </a:p>
          <a:p>
            <a:r>
              <a:rPr lang="de-DE" b="0" i="0" dirty="0">
                <a:effectLst/>
                <a:latin typeface="gg sans"/>
              </a:rPr>
              <a:t>Einer ihrer Freunde schlug Elif vor, einen Mietwagen zu beantragen. Elif lud die Anwendung sofort herunter und begann, die Mietwagenoptionen zu prüfen. Er wählte aus vielen Fahrzeugmodellen und unterschiedlichen Preisoptionen das Passende aus und reservierte. </a:t>
            </a:r>
            <a:endParaRPr lang="tr-TR" b="0" i="0" dirty="0">
              <a:effectLst/>
              <a:latin typeface="gg sans"/>
            </a:endParaRPr>
          </a:p>
          <a:p>
            <a:r>
              <a:rPr lang="de-DE" b="0" i="0" dirty="0">
                <a:effectLst/>
                <a:latin typeface="gg sans"/>
              </a:rPr>
              <a:t>Als der Urlaub kam, nahm Elif ihr Auto am Flughafen entgegen. Das Fahrzeug war sehr sauber und gepflegt. Gemäß den Anweisungen, die sie aus der Anwendung erhielt, nahm Elif den Schlüssel des Autos und begann ihre Reise. </a:t>
            </a:r>
            <a:endParaRPr lang="tr-TR" b="0" i="0" dirty="0">
              <a:effectLst/>
              <a:latin typeface="gg sans"/>
            </a:endParaRPr>
          </a:p>
          <a:p>
            <a:r>
              <a:rPr lang="de-DE" b="0" i="0" dirty="0">
                <a:effectLst/>
                <a:latin typeface="gg sans"/>
              </a:rPr>
              <a:t>Elif konnte das Fahrzeug während der gesamten Reise bequem nutzen und hatte keine Probleme. Mit dem Auto hat er in den Ferien viele Orte entdeckt und einen tollen Urlaub verbracht. Am Ende des Urlaubs hat er das Fahrzeug wieder am Flughafen abgeliefert und die Bezahlung über die App problemlos durchgeführt. </a:t>
            </a:r>
            <a:endParaRPr lang="tr-TR" b="0" i="0" dirty="0">
              <a:effectLst/>
              <a:latin typeface="gg sans"/>
            </a:endParaRPr>
          </a:p>
          <a:p>
            <a:r>
              <a:rPr lang="de-DE" b="0" i="0" dirty="0">
                <a:effectLst/>
                <a:latin typeface="gg sans"/>
              </a:rPr>
              <a:t>Elifs Erfahrung mit der Autovermietungsanwendung war recht positiv. Er fand sowohl eine kostengünstige Option als auch seinen Urlaub dank der Autovermietungsanwendung viel angenehmer.</a:t>
            </a:r>
            <a:endParaRPr lang="tr-TR" dirty="0"/>
          </a:p>
        </p:txBody>
      </p:sp>
    </p:spTree>
    <p:extLst>
      <p:ext uri="{BB962C8B-B14F-4D97-AF65-F5344CB8AC3E}">
        <p14:creationId xmlns:p14="http://schemas.microsoft.com/office/powerpoint/2010/main" val="3025138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297EA46-DC38-291B-B7FD-D0869EBFB5EF}"/>
              </a:ext>
            </a:extLst>
          </p:cNvPr>
          <p:cNvSpPr>
            <a:spLocks noGrp="1"/>
          </p:cNvSpPr>
          <p:nvPr>
            <p:ph type="title"/>
          </p:nvPr>
        </p:nvSpPr>
        <p:spPr/>
        <p:txBody>
          <a:bodyPr/>
          <a:lstStyle/>
          <a:p>
            <a:r>
              <a:rPr lang="tr-TR" b="0" i="0" dirty="0" err="1">
                <a:solidFill>
                  <a:srgbClr val="E0E1E5"/>
                </a:solidFill>
                <a:effectLst/>
                <a:latin typeface="gg sans"/>
              </a:rPr>
              <a:t>Use</a:t>
            </a:r>
            <a:r>
              <a:rPr lang="tr-TR" b="0" i="0" dirty="0">
                <a:solidFill>
                  <a:srgbClr val="E0E1E5"/>
                </a:solidFill>
                <a:effectLst/>
                <a:latin typeface="gg sans"/>
              </a:rPr>
              <a:t> </a:t>
            </a:r>
            <a:r>
              <a:rPr lang="tr-TR" b="0" i="0" dirty="0" err="1">
                <a:solidFill>
                  <a:srgbClr val="E0E1E5"/>
                </a:solidFill>
                <a:effectLst/>
                <a:latin typeface="gg sans"/>
              </a:rPr>
              <a:t>Cases</a:t>
            </a:r>
            <a:endParaRPr lang="tr-TR" dirty="0"/>
          </a:p>
        </p:txBody>
      </p:sp>
      <p:sp>
        <p:nvSpPr>
          <p:cNvPr id="3" name="İçerik Yer Tutucusu 2">
            <a:extLst>
              <a:ext uri="{FF2B5EF4-FFF2-40B4-BE49-F238E27FC236}">
                <a16:creationId xmlns:a16="http://schemas.microsoft.com/office/drawing/2014/main" id="{42C449E4-4EF9-4C58-DED5-4DEBE79FC0FA}"/>
              </a:ext>
            </a:extLst>
          </p:cNvPr>
          <p:cNvSpPr>
            <a:spLocks noGrp="1"/>
          </p:cNvSpPr>
          <p:nvPr>
            <p:ph idx="1"/>
          </p:nvPr>
        </p:nvSpPr>
        <p:spPr/>
        <p:txBody>
          <a:bodyPr>
            <a:normAutofit fontScale="62500" lnSpcReduction="20000"/>
          </a:bodyPr>
          <a:lstStyle/>
          <a:p>
            <a:r>
              <a:rPr lang="de-DE" b="0" i="0" dirty="0">
                <a:solidFill>
                  <a:srgbClr val="FF0000"/>
                </a:solidFill>
                <a:effectLst/>
                <a:latin typeface="gg sans"/>
              </a:rPr>
              <a:t>Was Sie brauchen, um ein Auto zu mieten: </a:t>
            </a:r>
            <a:endParaRPr lang="tr-TR" b="0" i="0" dirty="0">
              <a:solidFill>
                <a:srgbClr val="FF0000"/>
              </a:solidFill>
              <a:effectLst/>
              <a:latin typeface="gg sans"/>
            </a:endParaRPr>
          </a:p>
          <a:p>
            <a:r>
              <a:rPr lang="de-DE" b="0" i="0" dirty="0">
                <a:effectLst/>
                <a:latin typeface="gg sans"/>
              </a:rPr>
              <a:t>-Kunde muss über 20 Jahre alt sein </a:t>
            </a:r>
            <a:endParaRPr lang="tr-TR" b="0" i="0" dirty="0">
              <a:effectLst/>
              <a:latin typeface="gg sans"/>
            </a:endParaRPr>
          </a:p>
          <a:p>
            <a:r>
              <a:rPr lang="de-DE" b="0" i="0" dirty="0">
                <a:effectLst/>
                <a:latin typeface="gg sans"/>
              </a:rPr>
              <a:t>-Der Kunde muss seit mindestens 1 Jahr im Besitz eines Führerscheins sein </a:t>
            </a:r>
            <a:endParaRPr lang="tr-TR" b="0" i="0">
              <a:effectLst/>
              <a:latin typeface="gg sans"/>
            </a:endParaRPr>
          </a:p>
          <a:p>
            <a:r>
              <a:rPr lang="de-DE" b="0" i="0">
                <a:effectLst/>
                <a:latin typeface="gg sans"/>
              </a:rPr>
              <a:t>-</a:t>
            </a:r>
            <a:r>
              <a:rPr lang="de-DE" b="0" i="0" dirty="0">
                <a:effectLst/>
                <a:latin typeface="gg sans"/>
              </a:rPr>
              <a:t>Der Kunde muss eine Kreditkarte haben, um das System zu betreten </a:t>
            </a:r>
            <a:endParaRPr lang="tr-TR" b="0" i="0" dirty="0">
              <a:effectLst/>
              <a:latin typeface="gg sans"/>
            </a:endParaRPr>
          </a:p>
          <a:p>
            <a:r>
              <a:rPr lang="tr-TR" b="0" i="0" dirty="0">
                <a:effectLst/>
                <a:latin typeface="gg sans"/>
              </a:rPr>
              <a:t>-</a:t>
            </a:r>
            <a:r>
              <a:rPr lang="de-DE" b="0" i="0" dirty="0">
                <a:effectLst/>
                <a:latin typeface="gg sans"/>
              </a:rPr>
              <a:t>Der Kunde, der ein Auto mieten möchte, darf in den letzten 5 Jahren kein Verkehrsdelikt begangen haben </a:t>
            </a:r>
            <a:endParaRPr lang="tr-TR" b="0" i="0" dirty="0">
              <a:effectLst/>
              <a:latin typeface="gg sans"/>
            </a:endParaRPr>
          </a:p>
          <a:p>
            <a:r>
              <a:rPr lang="de-DE" b="0" i="0" dirty="0">
                <a:solidFill>
                  <a:srgbClr val="FF0000"/>
                </a:solidFill>
                <a:effectLst/>
                <a:latin typeface="gg sans"/>
              </a:rPr>
              <a:t>Voraussetzungen für die Schaltung einer Autoanzeige: </a:t>
            </a:r>
            <a:endParaRPr lang="tr-TR" b="0" i="0" dirty="0">
              <a:solidFill>
                <a:srgbClr val="FF0000"/>
              </a:solidFill>
              <a:effectLst/>
              <a:latin typeface="gg sans"/>
            </a:endParaRPr>
          </a:p>
          <a:p>
            <a:r>
              <a:rPr lang="de-DE" b="0" i="0" dirty="0">
                <a:effectLst/>
                <a:latin typeface="gg sans"/>
              </a:rPr>
              <a:t>- Der Besitzer des Autos muss über eine verifizierte und verifizierte E-Mail-Adresse und Telefonnummer verfügen </a:t>
            </a:r>
            <a:endParaRPr lang="tr-TR" b="0" i="0" dirty="0">
              <a:effectLst/>
              <a:latin typeface="gg sans"/>
            </a:endParaRPr>
          </a:p>
          <a:p>
            <a:r>
              <a:rPr lang="de-DE" b="0" i="0" dirty="0">
                <a:effectLst/>
                <a:latin typeface="gg sans"/>
              </a:rPr>
              <a:t>-Das zu inserierende Auto muss dem Kontoinhaber gehören. </a:t>
            </a:r>
            <a:endParaRPr lang="tr-TR" b="0" i="0" dirty="0">
              <a:effectLst/>
              <a:latin typeface="gg sans"/>
            </a:endParaRPr>
          </a:p>
          <a:p>
            <a:r>
              <a:rPr lang="de-DE" b="0" i="0" dirty="0">
                <a:effectLst/>
                <a:latin typeface="gg sans"/>
              </a:rPr>
              <a:t>- Die Versicherungsinformationen des Fahrzeugs sollten in das System hochgeladen werden</a:t>
            </a:r>
            <a:endParaRPr lang="tr-TR" dirty="0"/>
          </a:p>
        </p:txBody>
      </p:sp>
    </p:spTree>
    <p:extLst>
      <p:ext uri="{BB962C8B-B14F-4D97-AF65-F5344CB8AC3E}">
        <p14:creationId xmlns:p14="http://schemas.microsoft.com/office/powerpoint/2010/main" val="2830662850"/>
      </p:ext>
    </p:extLst>
  </p:cSld>
  <p:clrMapOvr>
    <a:masterClrMapping/>
  </p:clrMapOvr>
</p:sld>
</file>

<file path=ppt/theme/theme1.xml><?xml version="1.0" encoding="utf-8"?>
<a:theme xmlns:a="http://schemas.openxmlformats.org/drawingml/2006/main" name="JuxtaposeVTI">
  <a:themeElements>
    <a:clrScheme name="AnalogousFromRegularSeed_2SEEDS">
      <a:dk1>
        <a:srgbClr val="000000"/>
      </a:dk1>
      <a:lt1>
        <a:srgbClr val="FFFFFF"/>
      </a:lt1>
      <a:dk2>
        <a:srgbClr val="242941"/>
      </a:dk2>
      <a:lt2>
        <a:srgbClr val="E2E8E7"/>
      </a:lt2>
      <a:accent1>
        <a:srgbClr val="CB2146"/>
      </a:accent1>
      <a:accent2>
        <a:srgbClr val="DD339E"/>
      </a:accent2>
      <a:accent3>
        <a:srgbClr val="DD5633"/>
      </a:accent3>
      <a:accent4>
        <a:srgbClr val="1EB693"/>
      </a:accent4>
      <a:accent5>
        <a:srgbClr val="30B2D0"/>
      </a:accent5>
      <a:accent6>
        <a:srgbClr val="2165CB"/>
      </a:accent6>
      <a:hlink>
        <a:srgbClr val="31937E"/>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Belge" ma:contentTypeID="0x0101003B5FF002F667654BBEC960896ED790DF" ma:contentTypeVersion="2" ma:contentTypeDescription="Yeni belge oluşturun." ma:contentTypeScope="" ma:versionID="28504fe8d5b7983be9a660c2df5191ef">
  <xsd:schema xmlns:xsd="http://www.w3.org/2001/XMLSchema" xmlns:xs="http://www.w3.org/2001/XMLSchema" xmlns:p="http://schemas.microsoft.com/office/2006/metadata/properties" xmlns:ns3="0226cb03-1bd8-498d-906f-0e2124392649" targetNamespace="http://schemas.microsoft.com/office/2006/metadata/properties" ma:root="true" ma:fieldsID="96c924560a725e88e54e5f3e5d54dd5b" ns3:_="">
    <xsd:import namespace="0226cb03-1bd8-498d-906f-0e2124392649"/>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26cb03-1bd8-498d-906f-0e212439264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çerik Türü"/>
        <xsd:element ref="dc:title" minOccurs="0" maxOccurs="1" ma:index="4" ma:displayName="Başlı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99A8268-EEF9-4705-9185-3164ABE6426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26cb03-1bd8-498d-906f-0e21243926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67AA57E-11EB-4F48-9370-50D73310FC7C}">
  <ds:schemaRefs>
    <ds:schemaRef ds:uri="http://schemas.microsoft.com/sharepoint/v3/contenttype/forms"/>
  </ds:schemaRefs>
</ds:datastoreItem>
</file>

<file path=customXml/itemProps3.xml><?xml version="1.0" encoding="utf-8"?>
<ds:datastoreItem xmlns:ds="http://schemas.openxmlformats.org/officeDocument/2006/customXml" ds:itemID="{78869E79-34B4-4A9B-912E-B44692DD446F}">
  <ds:schemaRefs>
    <ds:schemaRef ds:uri="http://schemas.microsoft.com/office/2006/documentManagement/types"/>
    <ds:schemaRef ds:uri="http://purl.org/dc/elements/1.1/"/>
    <ds:schemaRef ds:uri="http://purl.org/dc/dcmitype/"/>
    <ds:schemaRef ds:uri="http://www.w3.org/XML/1998/namespace"/>
    <ds:schemaRef ds:uri="http://schemas.microsoft.com/office/infopath/2007/PartnerControls"/>
    <ds:schemaRef ds:uri="http://schemas.openxmlformats.org/package/2006/metadata/core-properties"/>
    <ds:schemaRef ds:uri="0226cb03-1bd8-498d-906f-0e2124392649"/>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11</TotalTime>
  <Words>526</Words>
  <Application>Microsoft Office PowerPoint</Application>
  <PresentationFormat>Geniş ekran</PresentationFormat>
  <Paragraphs>28</Paragraphs>
  <Slides>5</Slides>
  <Notes>0</Notes>
  <HiddenSlides>0</HiddenSlides>
  <MMClips>1</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5</vt:i4>
      </vt:variant>
    </vt:vector>
  </HeadingPairs>
  <TitlesOfParts>
    <vt:vector size="12" baseType="lpstr">
      <vt:lpstr>Arial</vt:lpstr>
      <vt:lpstr>Franklin Gothic Demi Cond</vt:lpstr>
      <vt:lpstr>Franklin Gothic Medium</vt:lpstr>
      <vt:lpstr>gg sans</vt:lpstr>
      <vt:lpstr>inherit</vt:lpstr>
      <vt:lpstr>Wingdings</vt:lpstr>
      <vt:lpstr>JuxtaposeVTI</vt:lpstr>
      <vt:lpstr>AUTOVERMİETUNG</vt:lpstr>
      <vt:lpstr>ÜBERBLICK</vt:lpstr>
      <vt:lpstr>Kundenanforderungen</vt:lpstr>
      <vt:lpstr>Kundengeschichte</vt:lpstr>
      <vt:lpstr>Use Cases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AUTOVERMİETUNG</dc:title>
  <dc:creator>FIRAT ULAŞ  GÜNEŞ</dc:creator>
  <cp:lastModifiedBy>FIRAT ULAŞ  GÜNEŞ</cp:lastModifiedBy>
  <cp:revision>1</cp:revision>
  <dcterms:created xsi:type="dcterms:W3CDTF">2023-03-13T09:42:15Z</dcterms:created>
  <dcterms:modified xsi:type="dcterms:W3CDTF">2023-03-13T09:53:48Z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0x0101003B5FF002F667654BBEC960896ED790DF</vt:lpwstr>
  </property>
</Properties>
</file>

<file path=docProps/thumbnail.jpeg>
</file>